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82" autoAdjust="0"/>
    <p:restoredTop sz="94624" autoAdjust="0"/>
  </p:normalViewPr>
  <p:slideViewPr>
    <p:cSldViewPr>
      <p:cViewPr varScale="1">
        <p:scale>
          <a:sx n="65" d="100"/>
          <a:sy n="65" d="100"/>
        </p:scale>
        <p:origin x="-6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6C2BC-0290-49A4-B89B-58CFE997AE6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67A2-177F-4398-9C39-C7F1666E5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6C2BC-0290-49A4-B89B-58CFE997AE6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67A2-177F-4398-9C39-C7F1666E5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6C2BC-0290-49A4-B89B-58CFE997AE6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67A2-177F-4398-9C39-C7F1666E5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6C2BC-0290-49A4-B89B-58CFE997AE6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67A2-177F-4398-9C39-C7F1666E5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6C2BC-0290-49A4-B89B-58CFE997AE6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67A2-177F-4398-9C39-C7F1666E5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6C2BC-0290-49A4-B89B-58CFE997AE6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67A2-177F-4398-9C39-C7F1666E5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6C2BC-0290-49A4-B89B-58CFE997AE6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67A2-177F-4398-9C39-C7F1666E5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6C2BC-0290-49A4-B89B-58CFE997AE6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67A2-177F-4398-9C39-C7F1666E5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6C2BC-0290-49A4-B89B-58CFE997AE6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67A2-177F-4398-9C39-C7F1666E5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6C2BC-0290-49A4-B89B-58CFE997AE6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67A2-177F-4398-9C39-C7F1666E5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6C2BC-0290-49A4-B89B-58CFE997AE6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67A2-177F-4398-9C39-C7F1666E5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6C2BC-0290-49A4-B89B-58CFE997AE6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667A2-177F-4398-9C39-C7F1666E51B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zigzag.co.za/news/contest/7450/O'Neill-Coldwater-Classic-Scotland-kicks-off-in-perfect-Thurso-East-conditions" TargetMode="External"/><Relationship Id="rId3" Type="http://schemas.openxmlformats.org/officeDocument/2006/relationships/hyperlink" Target="http://www.travelsignposts.com/Scotland/destinations/tour-routes-in-scotland" TargetMode="External"/><Relationship Id="rId7" Type="http://schemas.openxmlformats.org/officeDocument/2006/relationships/hyperlink" Target="http://www.surfersvillage.com/surfing/19823/news.htm" TargetMode="External"/><Relationship Id="rId2" Type="http://schemas.openxmlformats.org/officeDocument/2006/relationships/hyperlink" Target="http://shaunjoubert.wordpress.com/category/spot-chec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urfline.com/travel/spot-check-thurso-scotland--checking-in-at-one-of-the-finest-reef-waves-in-the-north-atlantic_44476/" TargetMode="External"/><Relationship Id="rId11" Type="http://schemas.openxmlformats.org/officeDocument/2006/relationships/hyperlink" Target="http://youngbloodblog.wordpress.com/2009/11/10/muckle-spate-and-sunflower-update/q15/" TargetMode="External"/><Relationship Id="rId5" Type="http://schemas.openxmlformats.org/officeDocument/2006/relationships/hyperlink" Target="http://magicseaweed.com/Thurso-East-Surf-Guide/47/" TargetMode="External"/><Relationship Id="rId10" Type="http://schemas.openxmlformats.org/officeDocument/2006/relationships/hyperlink" Target="http://www.surf-forecast.com/breaks/Thurso-East/reliability_by_season" TargetMode="External"/><Relationship Id="rId4" Type="http://schemas.openxmlformats.org/officeDocument/2006/relationships/hyperlink" Target="http://www.vacationstogo.com/cruise_port/Scrabster__Scotland.cfm" TargetMode="External"/><Relationship Id="rId9" Type="http://schemas.openxmlformats.org/officeDocument/2006/relationships/hyperlink" Target="http://www.myweather2.com/activity/climate-profile.aspx?id=76785&amp;month=8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rfline.com/swell-forecast/scotland/north-scotland_6932" TargetMode="External"/><Relationship Id="rId2" Type="http://schemas.openxmlformats.org/officeDocument/2006/relationships/hyperlink" Target="http://www.surfaroundireland.com/2010_04_01_archiv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urfermag.com/features/2011-surfboard-baggage-fee-comparison/" TargetMode="External"/><Relationship Id="rId5" Type="http://schemas.openxmlformats.org/officeDocument/2006/relationships/hyperlink" Target="https://www.expedia.com/pub/agent.dll" TargetMode="External"/><Relationship Id="rId4" Type="http://schemas.openxmlformats.org/officeDocument/2006/relationships/hyperlink" Target="http://www.surfertoday.com/surfing/5393-a-perfect-10-and-endless-barrels-in-thurso-eas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NxOMhfeEx98?version=3&amp;feature=player_detailp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Autofit/>
          </a:bodyPr>
          <a:lstStyle/>
          <a:p>
            <a:r>
              <a:rPr lang="en-US" sz="3600" dirty="0" err="1" smtClean="0">
                <a:latin typeface="Algerian" pitchFamily="82" charset="0"/>
              </a:rPr>
              <a:t>Thurso</a:t>
            </a:r>
            <a:r>
              <a:rPr lang="en-US" sz="3600" dirty="0" smtClean="0">
                <a:latin typeface="Algerian" pitchFamily="82" charset="0"/>
              </a:rPr>
              <a:t> East, Scotland</a:t>
            </a:r>
            <a:br>
              <a:rPr lang="en-US" sz="3600" dirty="0" smtClean="0">
                <a:latin typeface="Algerian" pitchFamily="82" charset="0"/>
              </a:rPr>
            </a:br>
            <a:r>
              <a:rPr lang="en-US" sz="1400" dirty="0" smtClean="0">
                <a:latin typeface="Algerian" pitchFamily="82" charset="0"/>
              </a:rPr>
              <a:t>By: Eric </a:t>
            </a:r>
            <a:r>
              <a:rPr lang="en-US" sz="1400" dirty="0" err="1" smtClean="0">
                <a:latin typeface="Algerian" pitchFamily="82" charset="0"/>
              </a:rPr>
              <a:t>halbruner</a:t>
            </a:r>
            <a:endParaRPr lang="en-US" sz="3600" dirty="0">
              <a:latin typeface="Algerian" pitchFamily="82" charset="0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Thurso-East-med-new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82296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SOURCES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u="sng" dirty="0">
                <a:hlinkClick r:id="rId2"/>
              </a:rPr>
              <a:t>http://shaunjoubert.wordpress.com/category/spot-check/</a:t>
            </a:r>
            <a:endParaRPr lang="en-US" sz="2000" dirty="0"/>
          </a:p>
          <a:p>
            <a:r>
              <a:rPr lang="en-US" sz="2000" u="sng" dirty="0">
                <a:hlinkClick r:id="rId3"/>
              </a:rPr>
              <a:t>http://www.travelsignposts.com/Scotland/destinations/tour-routes-in-scotland</a:t>
            </a:r>
            <a:endParaRPr lang="en-US" sz="2000" dirty="0"/>
          </a:p>
          <a:p>
            <a:r>
              <a:rPr lang="en-US" sz="2000" u="sng" dirty="0">
                <a:hlinkClick r:id="rId4"/>
              </a:rPr>
              <a:t>http://www.vacationstogo.com/cruise_port/Scrabster__Scotland.cfm</a:t>
            </a:r>
            <a:endParaRPr lang="en-US" sz="2000" dirty="0"/>
          </a:p>
          <a:p>
            <a:r>
              <a:rPr lang="en-US" sz="2000" u="sng" dirty="0">
                <a:hlinkClick r:id="rId5"/>
              </a:rPr>
              <a:t>http://magicseaweed.com/Thurso-East-Surf-Guide/47/</a:t>
            </a:r>
            <a:endParaRPr lang="en-US" sz="2000" dirty="0"/>
          </a:p>
          <a:p>
            <a:r>
              <a:rPr lang="en-US" sz="2000" u="sng" dirty="0">
                <a:hlinkClick r:id="rId6"/>
              </a:rPr>
              <a:t>http://www.surfline.com/travel/spot-check-thurso-scotland--checking-in-at-one-of-the-finest-reef-waves-in-the-north-atlantic_44476/</a:t>
            </a:r>
            <a:endParaRPr lang="en-US" sz="2000" dirty="0"/>
          </a:p>
          <a:p>
            <a:r>
              <a:rPr lang="en-US" sz="2000" u="sng" dirty="0">
                <a:hlinkClick r:id="rId7"/>
              </a:rPr>
              <a:t>http://www.surfersvillage.com/surfing/19823/news.htm</a:t>
            </a:r>
            <a:endParaRPr lang="en-US" sz="2000" dirty="0"/>
          </a:p>
          <a:p>
            <a:r>
              <a:rPr lang="en-US" sz="2000" b="1" u="sng" dirty="0">
                <a:hlinkClick r:id="rId8"/>
              </a:rPr>
              <a:t>http://www.zigzag.co.za/news/contest/7450/O'Neill-Coldwater-Classic-Scotland-kicks-off-in-perfect-Thurso-East-conditions</a:t>
            </a:r>
            <a:endParaRPr lang="en-US" sz="2000" dirty="0"/>
          </a:p>
          <a:p>
            <a:r>
              <a:rPr lang="en-US" sz="2000" b="1" u="sng" dirty="0">
                <a:hlinkClick r:id="rId9"/>
              </a:rPr>
              <a:t>http://www.myweather2.com/activity/climate-profile.aspx?id=76785&amp;month=8</a:t>
            </a:r>
            <a:endParaRPr lang="en-US" sz="2000" dirty="0"/>
          </a:p>
          <a:p>
            <a:r>
              <a:rPr lang="en-US" sz="2000" b="1" u="sng" dirty="0">
                <a:hlinkClick r:id="rId10"/>
              </a:rPr>
              <a:t>http://</a:t>
            </a:r>
            <a:r>
              <a:rPr lang="en-US" sz="2000" b="1" u="sng" dirty="0" smtClean="0">
                <a:hlinkClick r:id="rId10"/>
              </a:rPr>
              <a:t>www.surf-forecast.com/breaks/Thurso-East/reliability_by_season</a:t>
            </a:r>
            <a:endParaRPr lang="en-US" sz="2000" b="1" u="sng" dirty="0" smtClean="0"/>
          </a:p>
          <a:p>
            <a:r>
              <a:rPr lang="en-US" sz="2000" b="1" u="sng" dirty="0">
                <a:hlinkClick r:id="rId11"/>
              </a:rPr>
              <a:t>http://youngbloodblog.wordpress.com/2009/11/10/muckle-spate-and-sunflower-update/q15/</a:t>
            </a:r>
            <a:endParaRPr lang="en-US" sz="2000" dirty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u="sng" dirty="0">
                <a:hlinkClick r:id="rId2"/>
              </a:rPr>
              <a:t>http://www.surfaroundireland.com/2010_04_01_archive.html</a:t>
            </a:r>
            <a:endParaRPr lang="en-US" sz="2000" dirty="0"/>
          </a:p>
          <a:p>
            <a:r>
              <a:rPr lang="en-US" sz="2000" b="1" u="sng" dirty="0">
                <a:hlinkClick r:id="rId3"/>
              </a:rPr>
              <a:t>http://www.surfline.com/swell-forecast/scotland/north-scotland_6932</a:t>
            </a:r>
            <a:endParaRPr lang="en-US" sz="2000" dirty="0"/>
          </a:p>
          <a:p>
            <a:r>
              <a:rPr lang="en-US" sz="2000" b="1" u="sng" dirty="0">
                <a:hlinkClick r:id="rId4"/>
              </a:rPr>
              <a:t>http://www.surfertoday.com/surfing/5393-a-perfect-10-and-endless-barrels-in-thurso-east</a:t>
            </a:r>
            <a:endParaRPr lang="en-US" sz="2000" dirty="0"/>
          </a:p>
          <a:p>
            <a:r>
              <a:rPr lang="en-US" sz="2000" b="1" u="sng" dirty="0">
                <a:hlinkClick r:id="rId5"/>
              </a:rPr>
              <a:t>https://www.expedia.com/pub/agent.dll</a:t>
            </a:r>
            <a:endParaRPr lang="en-US" sz="2000" dirty="0"/>
          </a:p>
          <a:p>
            <a:r>
              <a:rPr lang="en-US" sz="2000" b="1" u="sng" dirty="0">
                <a:hlinkClick r:id="rId6"/>
              </a:rPr>
              <a:t>http://www.surfermag.com/features/2011-surfboard-baggage-fee-comparison/</a:t>
            </a:r>
            <a:endParaRPr lang="en-US" sz="2000" dirty="0"/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LOCATION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scotland map small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8600" y="457200"/>
            <a:ext cx="4800600" cy="58674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Northern coast of Scotland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North Atlantic Ocean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Breaks at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Thurso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rivermouth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in front of ruins of   17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-century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Thurso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Castle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Mainland Britain’s northernmost town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WEATHER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60899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Average # of rainy days per month: 22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Average air temps: 40-45 degrees F in winter and 55-60 degrees F summer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Prevailing winds: SW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sideshore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/onshore) at 15-25mph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24-hour day in summer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Content Placeholder 6" descr="black n whit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304800"/>
            <a:ext cx="5111750" cy="5791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WATER TEMPS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Content Placeholder 7" descr="water temp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9000" y="228600"/>
            <a:ext cx="5241925" cy="3581400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Average Range: 45 degrees F in winter to 55 degrees F in summer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Warmer water from the North Atlantic current of the Gulf Stream keeps the water temps on Scotland’s western and northern coasts higher than on its east coast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q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3886200"/>
            <a:ext cx="52578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WETSUIT AND BOARD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wetsui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1295400"/>
            <a:ext cx="5340350" cy="4800599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Winter: 5/4, Boots, Gloves, and Hood</a:t>
            </a:r>
          </a:p>
          <a:p>
            <a:pPr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Summer: 4/3 and Boots</a:t>
            </a:r>
          </a:p>
          <a:p>
            <a:pPr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Board: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Shortboard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for average days, step-up for bigger days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IDEAL SWELL AND WIND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Breaks on big W or NW swells and on any N swell</a:t>
            </a:r>
          </a:p>
          <a:p>
            <a:pPr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Best on long-period (10+ seconds) groundswell from the NNW (big North Atlantic low pressures)</a:t>
            </a:r>
          </a:p>
          <a:p>
            <a:pPr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Best Wind: SE (offshore)</a:t>
            </a:r>
          </a:p>
          <a:p>
            <a:pPr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Best/most consistent from Sep. to May</a:t>
            </a:r>
          </a:p>
          <a:p>
            <a:pPr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Content Placeholder 6" descr="swell model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685800"/>
            <a:ext cx="5340350" cy="5486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WAVE AND BATHYMETRY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wav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1524594"/>
            <a:ext cx="5340350" cy="449520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Right-hand reef/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pointbreak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Works from 3ft to 12ft</a:t>
            </a:r>
          </a:p>
          <a:p>
            <a:pPr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Bottom: Flat slate reef, covered in kelp/moss</a:t>
            </a:r>
          </a:p>
          <a:p>
            <a:pPr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Works on all tides, best at mid-tide</a:t>
            </a:r>
          </a:p>
          <a:p>
            <a:pPr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TRAVEL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Best time to go: Fall, Winter, Spring. Not Summer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Roundtrip British Airways flight from PHI to Kirkwall, UK in April with 2 stops (London and Aberdeen) and 13+ hrs one-way travel time: $1,005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British Airways surfboard baggage policy: $0, but they don’t accept ANY baggage over 6’ 2’’ in length, so basically…find another airline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Distance from Kirkwall to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Thurso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33.5 miles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Cold Water Classic 2011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NxOMhfeEx98?version=3&amp;feature=player_detailpag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1905000"/>
            <a:ext cx="647700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373</Words>
  <Application>Microsoft Office PowerPoint</Application>
  <PresentationFormat>On-screen Show (4:3)</PresentationFormat>
  <Paragraphs>65</Paragraphs>
  <Slides>11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Thurso East, Scotland By: Eric halbruner</vt:lpstr>
      <vt:lpstr>LOCATION</vt:lpstr>
      <vt:lpstr>WEATHER</vt:lpstr>
      <vt:lpstr>WATER TEMPS</vt:lpstr>
      <vt:lpstr>WETSUIT AND BOARD</vt:lpstr>
      <vt:lpstr>IDEAL SWELL AND WIND</vt:lpstr>
      <vt:lpstr>THE WAVE AND BATHYMETRY</vt:lpstr>
      <vt:lpstr>TRAVEL</vt:lpstr>
      <vt:lpstr>Cold Water Classic 2011</vt:lpstr>
      <vt:lpstr>SOURCES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Thurso East, Scotland</dc:title>
  <dc:creator>acarroll</dc:creator>
  <cp:lastModifiedBy>wernerd</cp:lastModifiedBy>
  <cp:revision>47</cp:revision>
  <dcterms:created xsi:type="dcterms:W3CDTF">2012-03-18T15:16:41Z</dcterms:created>
  <dcterms:modified xsi:type="dcterms:W3CDTF">2012-03-19T21:52:34Z</dcterms:modified>
</cp:coreProperties>
</file>